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73" r:id="rId4"/>
    <p:sldId id="266" r:id="rId5"/>
    <p:sldId id="267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6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93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2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3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0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8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0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9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58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86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4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E3BA-F50F-44FD-A2C6-0A4E71008264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8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5239" y="1313474"/>
            <a:ext cx="9144000" cy="1324903"/>
          </a:xfrm>
        </p:spPr>
        <p:txBody>
          <a:bodyPr>
            <a:noAutofit/>
          </a:bodyPr>
          <a:lstStyle/>
          <a:p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2nd International Conference on Advances in Civil &amp; Environmental Engineering, UET Taxila Pakistan </a:t>
            </a:r>
            <a:b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(ICACEE-2023)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3164" y="2974282"/>
            <a:ext cx="9144000" cy="165576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“Paper Title”</a:t>
            </a:r>
          </a:p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Presenter’s Details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D568F76-730C-333B-D99C-3DFB978759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  <p:pic>
        <p:nvPicPr>
          <p:cNvPr id="1026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73CFFDE9-F2D5-31D0-4F22-43EE116E8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F6CE815-951C-C39D-2D55-734CE4BEF448}"/>
              </a:ext>
            </a:extLst>
          </p:cNvPr>
          <p:cNvSpPr txBox="1">
            <a:spLocks/>
          </p:cNvSpPr>
          <p:nvPr/>
        </p:nvSpPr>
        <p:spPr>
          <a:xfrm>
            <a:off x="9167751" y="13910"/>
            <a:ext cx="3024249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</p:spTree>
    <p:extLst>
      <p:ext uri="{BB962C8B-B14F-4D97-AF65-F5344CB8AC3E}">
        <p14:creationId xmlns:p14="http://schemas.microsoft.com/office/powerpoint/2010/main" val="361292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follow the sequence below.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Background/ Introduction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and Objectives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</a:p>
          <a:p>
            <a:pPr lvl="1"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and recommendations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9227127" y="13910"/>
            <a:ext cx="2964873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  <p:pic>
        <p:nvPicPr>
          <p:cNvPr id="8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3A0FAD3C-A804-EC39-7249-B9A45342C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880B9E9-EB99-10A0-2071-DDB1F22CFC0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0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use this template for the presentation.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use white background with black (the most suitable template for the presentation).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ensure all four logos on each slide of the presentation. (As it helps a lot during the live streaming of the event).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avoid using Neon Colours in text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Figures and graphs should be of good quality and data should be readable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9227127" y="13910"/>
            <a:ext cx="2964873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  <p:pic>
        <p:nvPicPr>
          <p:cNvPr id="8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3A0FAD3C-A804-EC39-7249-B9A45342C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9C8AEF1-1B61-2F84-2A75-1E6E37B4CC2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13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Physical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share the presentation by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GB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Feb 2023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keep the record and avoid inconvenience.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presentation time will be 8min followed by 2min Q/A session.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9262753" y="13910"/>
            <a:ext cx="2929247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  <p:pic>
        <p:nvPicPr>
          <p:cNvPr id="8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3A0FAD3C-A804-EC39-7249-B9A45342C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5FBD7863-7C47-B51F-99B0-FA0DB93369E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6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Recorded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send us the recorded video by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GB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Feb 2023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presentation time should be 8min. 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recorded sessions, we will send the questions to the respective speakers from the audience with their details (we will be handling the correspondence, you need to just respond).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8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726C84E8-B7F7-D0E4-620E-87E8DA9B0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F348E535-7DAA-0C99-D5B7-2E762EE70426}"/>
              </a:ext>
            </a:extLst>
          </p:cNvPr>
          <p:cNvSpPr txBox="1">
            <a:spLocks/>
          </p:cNvSpPr>
          <p:nvPr/>
        </p:nvSpPr>
        <p:spPr>
          <a:xfrm>
            <a:off x="9262753" y="13910"/>
            <a:ext cx="2929247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0CE14C3-B12B-041A-92CC-DF526C21597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50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/>
          </a:p>
          <a:p>
            <a:pPr marL="0" indent="0" algn="ctr">
              <a:buNone/>
            </a:pPr>
            <a:r>
              <a:rPr lang="en-GB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2" name="Picture 2" descr="Sustainable Structures and Materials, An International Journal">
            <a:extLst>
              <a:ext uri="{FF2B5EF4-FFF2-40B4-BE49-F238E27FC236}">
                <a16:creationId xmlns:a16="http://schemas.microsoft.com/office/drawing/2014/main" id="{D2E7A6BB-99D1-0B02-4994-4086F13B1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" y="6233598"/>
            <a:ext cx="4202880" cy="59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1DEDA1D-CDD8-1CEF-CE2E-FAFDFB8C1AFC}"/>
              </a:ext>
            </a:extLst>
          </p:cNvPr>
          <p:cNvSpPr txBox="1">
            <a:spLocks/>
          </p:cNvSpPr>
          <p:nvPr/>
        </p:nvSpPr>
        <p:spPr>
          <a:xfrm>
            <a:off x="9179627" y="13910"/>
            <a:ext cx="3012374" cy="860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University/ Organization Logo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3931D55E-BF89-D189-8585-3A9C8457D66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5" y="13910"/>
            <a:ext cx="1376769" cy="139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83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242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2nd International Conference on Advances in Civil &amp; Environmental Engineering, UET Taxila Pakistan  (ICACEE-2023)</vt:lpstr>
      <vt:lpstr>Guidelines for Presentation</vt:lpstr>
      <vt:lpstr>Guidelines for Presentation</vt:lpstr>
      <vt:lpstr>Guidelines for Physical Presentation</vt:lpstr>
      <vt:lpstr>Guidelines for Recorded Video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Afaq Ahmad</dc:creator>
  <cp:lastModifiedBy>Naveed Ahmad</cp:lastModifiedBy>
  <cp:revision>23</cp:revision>
  <dcterms:created xsi:type="dcterms:W3CDTF">2022-01-14T00:12:38Z</dcterms:created>
  <dcterms:modified xsi:type="dcterms:W3CDTF">2023-02-01T17:40:35Z</dcterms:modified>
</cp:coreProperties>
</file>